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8" r:id="rId2"/>
    <p:sldId id="296" r:id="rId3"/>
    <p:sldId id="269" r:id="rId4"/>
    <p:sldId id="271" r:id="rId5"/>
    <p:sldId id="272" r:id="rId6"/>
    <p:sldId id="274" r:id="rId7"/>
    <p:sldId id="273" r:id="rId8"/>
    <p:sldId id="283" r:id="rId9"/>
    <p:sldId id="292" r:id="rId10"/>
    <p:sldId id="299" r:id="rId11"/>
    <p:sldId id="297" r:id="rId12"/>
    <p:sldId id="284" r:id="rId13"/>
    <p:sldId id="275" r:id="rId14"/>
    <p:sldId id="293" r:id="rId15"/>
    <p:sldId id="289" r:id="rId16"/>
  </p:sldIdLst>
  <p:sldSz cx="9144000" cy="6858000" type="screen4x3"/>
  <p:notesSz cx="9872663" cy="679767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1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2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näbel Peter" initials="K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14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665" autoAdjust="0"/>
    <p:restoredTop sz="97986" autoAdjust="0"/>
  </p:normalViewPr>
  <p:slideViewPr>
    <p:cSldViewPr>
      <p:cViewPr varScale="1">
        <p:scale>
          <a:sx n="78" d="100"/>
          <a:sy n="78" d="100"/>
        </p:scale>
        <p:origin x="101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3918" y="-108"/>
      </p:cViewPr>
      <p:guideLst>
        <p:guide orient="horz" pos="2142"/>
        <p:guide pos="311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8EA282-3761-48FB-A073-99C769601052}" type="doc">
      <dgm:prSet loTypeId="urn:microsoft.com/office/officeart/2005/8/layout/default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fr-CH"/>
        </a:p>
      </dgm:t>
    </dgm:pt>
    <dgm:pt modelId="{85FBC59F-60C3-457E-9E10-4C830ABF4964}" type="pres">
      <dgm:prSet presAssocID="{448EA282-3761-48FB-A073-99C769601052}" presName="diagram" presStyleCnt="0">
        <dgm:presLayoutVars>
          <dgm:dir/>
          <dgm:resizeHandles val="exact"/>
        </dgm:presLayoutVars>
      </dgm:prSet>
      <dgm:spPr/>
    </dgm:pt>
  </dgm:ptLst>
  <dgm:cxnLst>
    <dgm:cxn modelId="{DA9C75ED-30C1-4719-9640-F1872785439D}" type="presOf" srcId="{448EA282-3761-48FB-A073-99C769601052}" destId="{85FBC59F-60C3-457E-9E10-4C830ABF496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277623" cy="340314"/>
          </a:xfrm>
          <a:prstGeom prst="rect">
            <a:avLst/>
          </a:prstGeom>
        </p:spPr>
        <p:txBody>
          <a:bodyPr vert="horz" lIns="89742" tIns="44871" rIns="89742" bIns="44871" rtlCol="0"/>
          <a:lstStyle>
            <a:lvl1pPr algn="l">
              <a:defRPr sz="11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92768" y="2"/>
            <a:ext cx="4277623" cy="340314"/>
          </a:xfrm>
          <a:prstGeom prst="rect">
            <a:avLst/>
          </a:prstGeom>
        </p:spPr>
        <p:txBody>
          <a:bodyPr vert="horz" lIns="89742" tIns="44871" rIns="89742" bIns="44871" rtlCol="0"/>
          <a:lstStyle>
            <a:lvl1pPr algn="r">
              <a:defRPr sz="1100"/>
            </a:lvl1pPr>
          </a:lstStyle>
          <a:p>
            <a:fld id="{C80EBA73-C744-4F23-82F5-7437DA14A0A2}" type="datetimeFigureOut">
              <a:rPr lang="de-CH" smtClean="0"/>
              <a:t>16.06.2026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6456286"/>
            <a:ext cx="4277623" cy="340314"/>
          </a:xfrm>
          <a:prstGeom prst="rect">
            <a:avLst/>
          </a:prstGeom>
        </p:spPr>
        <p:txBody>
          <a:bodyPr vert="horz" lIns="89742" tIns="44871" rIns="89742" bIns="44871" rtlCol="0" anchor="b"/>
          <a:lstStyle>
            <a:lvl1pPr algn="l">
              <a:defRPr sz="1100"/>
            </a:lvl1pPr>
          </a:lstStyle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592768" y="6456286"/>
            <a:ext cx="4277623" cy="340314"/>
          </a:xfrm>
          <a:prstGeom prst="rect">
            <a:avLst/>
          </a:prstGeom>
        </p:spPr>
        <p:txBody>
          <a:bodyPr vert="horz" lIns="89742" tIns="44871" rIns="89742" bIns="44871" rtlCol="0" anchor="b"/>
          <a:lstStyle>
            <a:lvl1pPr algn="r">
              <a:defRPr sz="1100"/>
            </a:lvl1pPr>
          </a:lstStyle>
          <a:p>
            <a:fld id="{5E7878F2-B3F0-4196-B802-0261312EF2D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339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4278155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2" tIns="47411" rIns="94822" bIns="47411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5594510" y="2"/>
            <a:ext cx="4278155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2" tIns="47411" rIns="94822" bIns="474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/>
          </a:p>
        </p:txBody>
      </p:sp>
      <p:sp>
        <p:nvSpPr>
          <p:cNvPr id="717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6913" y="508000"/>
            <a:ext cx="3398837" cy="2551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16357" y="3228897"/>
            <a:ext cx="7239953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2" tIns="47411" rIns="94822" bIns="474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174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7793"/>
            <a:ext cx="4278155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2" tIns="47411" rIns="94822" bIns="47411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/>
          </a:p>
        </p:txBody>
      </p:sp>
      <p:sp>
        <p:nvSpPr>
          <p:cNvPr id="7175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4510" y="6457793"/>
            <a:ext cx="4278155" cy="339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22" tIns="47411" rIns="94822" bIns="474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04FF9EA-3E5D-4688-9AF9-BF9B368DEF3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5355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FF9EA-3E5D-4688-9AF9-BF9B368DEF30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628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de-DE" dirty="0"/>
              <a:t>Themen</a:t>
            </a:r>
            <a:r>
              <a:rPr lang="de-DE" baseline="0" dirty="0"/>
              <a:t> nach eigenen Vorstellungen anpassen!</a:t>
            </a:r>
          </a:p>
          <a:p>
            <a:pPr lvl="1"/>
            <a:endParaRPr lang="de-DE" baseline="0" dirty="0"/>
          </a:p>
          <a:p>
            <a:pPr lvl="1"/>
            <a:r>
              <a:rPr lang="de-DE" baseline="0" dirty="0"/>
              <a:t>Ü</a:t>
            </a:r>
            <a:r>
              <a:rPr lang="de-DE" dirty="0"/>
              <a:t>bersicht mögliche</a:t>
            </a:r>
            <a:r>
              <a:rPr lang="de-DE" baseline="0" dirty="0"/>
              <a:t> Inhalte:</a:t>
            </a:r>
            <a:endParaRPr lang="de-DE" dirty="0"/>
          </a:p>
          <a:p>
            <a:pPr marL="656585" lvl="1" indent="-218862">
              <a:buFont typeface="+mj-lt"/>
              <a:buAutoNum type="arabicPeriod"/>
            </a:pPr>
            <a:endParaRPr lang="de-DE" dirty="0"/>
          </a:p>
          <a:p>
            <a:pPr marL="656585" lvl="1" indent="-218862">
              <a:buFont typeface="+mj-lt"/>
              <a:buAutoNum type="arabicPeriod"/>
            </a:pPr>
            <a:r>
              <a:rPr lang="de-DE" dirty="0"/>
              <a:t>Der Verein stellt sich vor:</a:t>
            </a:r>
            <a:r>
              <a:rPr lang="de-DE" baseline="0" dirty="0"/>
              <a:t> (</a:t>
            </a:r>
            <a:r>
              <a:rPr lang="de-DE" dirty="0"/>
              <a:t>Juniorenobmann,</a:t>
            </a:r>
            <a:r>
              <a:rPr lang="de-DE" baseline="0" dirty="0"/>
              <a:t> </a:t>
            </a:r>
            <a:r>
              <a:rPr lang="de-DE" dirty="0"/>
              <a:t>Verantwortlicher </a:t>
            </a:r>
            <a:r>
              <a:rPr lang="de-DE" dirty="0" err="1"/>
              <a:t>Kifu</a:t>
            </a:r>
            <a:r>
              <a:rPr lang="de-DE" dirty="0"/>
              <a:t>,</a:t>
            </a:r>
            <a:r>
              <a:rPr lang="de-DE" baseline="0" dirty="0"/>
              <a:t> ev. weitere Personen wie z.B. der Präsident, Wirt, </a:t>
            </a:r>
            <a:r>
              <a:rPr lang="de-DE" baseline="0" dirty="0" err="1"/>
              <a:t>Abwart</a:t>
            </a:r>
            <a:r>
              <a:rPr lang="de-DE" baseline="0" dirty="0"/>
              <a:t> etc.)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Das Trainerteam stellt sich vor: (Trainerteam)</a:t>
            </a:r>
          </a:p>
          <a:p>
            <a:pPr marL="656585" lvl="1" indent="-218862" defTabSz="875447">
              <a:buFont typeface="+mj-lt"/>
              <a:buAutoNum type="arabicPeriod"/>
              <a:defRPr/>
            </a:pPr>
            <a:r>
              <a:rPr lang="de-DE" baseline="0" dirty="0"/>
              <a:t>Vereinsphilosophie im </a:t>
            </a:r>
            <a:r>
              <a:rPr lang="de-DE" baseline="0" dirty="0" err="1"/>
              <a:t>Kinderfussball</a:t>
            </a:r>
            <a:r>
              <a:rPr lang="de-DE" baseline="0" dirty="0"/>
              <a:t>: (Rahmenbedingungen für erlebnisorientierten </a:t>
            </a:r>
            <a:r>
              <a:rPr lang="de-DE" baseline="0" dirty="0" err="1"/>
              <a:t>Kinderfussball</a:t>
            </a:r>
            <a:r>
              <a:rPr lang="de-DE" baseline="0" dirty="0"/>
              <a:t>)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Trainingsbetrieb: Trainingszeiten, Trainingsort (Sommer/Winter), Anzahlt </a:t>
            </a:r>
            <a:r>
              <a:rPr lang="de-DE" baseline="0" dirty="0" err="1"/>
              <a:t>SpielerInnen</a:t>
            </a:r>
            <a:r>
              <a:rPr lang="de-DE" baseline="0" dirty="0"/>
              <a:t>, Abmeldungen und Informationsfluss (z.B. Telefonliste)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Am Spieltag: Material/ Ausrüstung, Ernährung, Verletzungen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Erwartungen an die Kinder: </a:t>
            </a:r>
            <a:r>
              <a:rPr lang="de-DE" baseline="0" dirty="0" err="1"/>
              <a:t>Tasche,Pünktilichkeit</a:t>
            </a:r>
            <a:r>
              <a:rPr lang="de-DE" baseline="0" dirty="0"/>
              <a:t>, Respekt etc.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Erwartungen an die Eltern: (Mithilfe, Training /am Spiel, </a:t>
            </a:r>
            <a:r>
              <a:rPr lang="de-DE" baseline="0" dirty="0" err="1"/>
              <a:t>Commitment</a:t>
            </a:r>
            <a:r>
              <a:rPr lang="de-DE" baseline="0" dirty="0"/>
              <a:t>)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Ausblick /Termine: (Spielanlässe, Spezialanlässe, ev. Trainingsausfall)</a:t>
            </a:r>
          </a:p>
          <a:p>
            <a:pPr marL="656585" lvl="1" indent="-218862">
              <a:buFont typeface="+mj-lt"/>
              <a:buAutoNum type="arabicPeriod"/>
            </a:pPr>
            <a:r>
              <a:rPr lang="de-DE" baseline="0" dirty="0"/>
              <a:t>Diverses: (Garderobe, </a:t>
            </a:r>
            <a:r>
              <a:rPr lang="de-DE" baseline="0" dirty="0" err="1"/>
              <a:t>Kn</a:t>
            </a:r>
            <a:r>
              <a:rPr lang="de-DE" baseline="0" dirty="0"/>
              <a:t>/</a:t>
            </a:r>
            <a:r>
              <a:rPr lang="de-DE" baseline="0" dirty="0" err="1"/>
              <a:t>Md</a:t>
            </a:r>
            <a:r>
              <a:rPr lang="de-DE" baseline="0" dirty="0"/>
              <a:t>., Mitgliedschaft, Versicherung, Welcome-Package)</a:t>
            </a:r>
          </a:p>
          <a:p>
            <a:pPr marL="601870" lvl="1" indent="-164146">
              <a:buFont typeface="Arial"/>
              <a:buChar char="•"/>
            </a:pPr>
            <a:endParaRPr lang="de-DE" baseline="0" dirty="0"/>
          </a:p>
          <a:p>
            <a:pPr marL="601870" lvl="1" indent="-164146">
              <a:buFont typeface="Arial"/>
              <a:buChar char="•"/>
            </a:pPr>
            <a:endParaRPr lang="de-DE" baseline="0" dirty="0"/>
          </a:p>
          <a:p>
            <a:pPr marL="601870" lvl="1" indent="-164146">
              <a:buFont typeface="Arial"/>
              <a:buChar char="•"/>
            </a:pP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FF9EA-3E5D-4688-9AF9-BF9B368DEF30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621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Einzelne Seiten!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FF9EA-3E5D-4688-9AF9-BF9B368DEF30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6785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Kinder sind natürlicherweise noch unselbständig. Trotzdem wollen wir die Kinder zum selbst Tun anregen. Dadurch werden sie einerseits als </a:t>
            </a:r>
            <a:r>
              <a:rPr lang="de-DE" dirty="0" err="1"/>
              <a:t>Fussballspieler</a:t>
            </a:r>
            <a:r>
              <a:rPr lang="de-DE" dirty="0"/>
              <a:t> und andererseits als Person immer selbständiger. Insofern entwickeln wir dadurch ihre Persönlichkeit.</a:t>
            </a:r>
          </a:p>
          <a:p>
            <a:endParaRPr lang="de-DE" dirty="0"/>
          </a:p>
          <a:p>
            <a:r>
              <a:rPr lang="de-DE" dirty="0"/>
              <a:t>Kinder brauchen Kinder um in eine soziale Gemeinschaft hineinwachsen zu können. Abmachungen treffen und einhalten sind Voraussetzungen im Team. </a:t>
            </a:r>
          </a:p>
          <a:p>
            <a:endParaRPr lang="de-DE" dirty="0"/>
          </a:p>
          <a:p>
            <a:r>
              <a:rPr lang="de-DE" dirty="0"/>
              <a:t>In unserem Team wollen wir uns an folgende gemeinsam getroffene Abmachungen halten!</a:t>
            </a:r>
          </a:p>
          <a:p>
            <a:endParaRPr lang="de-DE" dirty="0"/>
          </a:p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FF9EA-3E5D-4688-9AF9-BF9B368DEF30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386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/>
              <a:t>Eltern</a:t>
            </a:r>
            <a:r>
              <a:rPr lang="fr-CH" dirty="0"/>
              <a:t> </a:t>
            </a:r>
            <a:r>
              <a:rPr lang="fr-CH" dirty="0" err="1"/>
              <a:t>einladen</a:t>
            </a:r>
            <a:r>
              <a:rPr lang="fr-CH" baseline="0" dirty="0"/>
              <a:t> </a:t>
            </a:r>
            <a:r>
              <a:rPr lang="fr-CH" baseline="0" dirty="0" err="1"/>
              <a:t>eine</a:t>
            </a:r>
            <a:r>
              <a:rPr lang="fr-CH" baseline="0" dirty="0"/>
              <a:t> </a:t>
            </a:r>
            <a:r>
              <a:rPr lang="fr-CH" baseline="0" dirty="0" err="1"/>
              <a:t>aktive</a:t>
            </a:r>
            <a:r>
              <a:rPr lang="fr-CH" baseline="0" dirty="0"/>
              <a:t> Rolle </a:t>
            </a:r>
            <a:r>
              <a:rPr lang="fr-CH" baseline="0" dirty="0" err="1"/>
              <a:t>im</a:t>
            </a:r>
            <a:r>
              <a:rPr lang="fr-CH" baseline="0" dirty="0"/>
              <a:t> </a:t>
            </a:r>
            <a:r>
              <a:rPr lang="fr-CH" baseline="0" dirty="0" err="1"/>
              <a:t>Verein</a:t>
            </a:r>
            <a:r>
              <a:rPr lang="fr-CH" baseline="0" dirty="0"/>
              <a:t> </a:t>
            </a:r>
            <a:r>
              <a:rPr lang="fr-CH" baseline="0" dirty="0" err="1"/>
              <a:t>einzunehmen</a:t>
            </a:r>
            <a:r>
              <a:rPr lang="fr-CH" baseline="0" dirty="0"/>
              <a:t>. </a:t>
            </a:r>
            <a:r>
              <a:rPr lang="fr-CH" baseline="0" dirty="0" err="1"/>
              <a:t>Evtl</a:t>
            </a:r>
            <a:r>
              <a:rPr lang="fr-CH" baseline="0" dirty="0"/>
              <a:t>. </a:t>
            </a:r>
            <a:r>
              <a:rPr lang="fr-CH" baseline="0" dirty="0" err="1"/>
              <a:t>direkt</a:t>
            </a:r>
            <a:r>
              <a:rPr lang="fr-CH" baseline="0" dirty="0"/>
              <a:t> </a:t>
            </a:r>
            <a:r>
              <a:rPr lang="fr-CH" baseline="0" dirty="0" err="1"/>
              <a:t>und</a:t>
            </a:r>
            <a:r>
              <a:rPr lang="fr-CH" baseline="0" dirty="0"/>
              <a:t> </a:t>
            </a:r>
            <a:r>
              <a:rPr lang="fr-CH" baseline="0" dirty="0" err="1"/>
              <a:t>konkret</a:t>
            </a:r>
            <a:r>
              <a:rPr lang="fr-CH" baseline="0" dirty="0"/>
              <a:t> </a:t>
            </a:r>
            <a:r>
              <a:rPr lang="fr-CH" baseline="0" dirty="0" err="1"/>
              <a:t>ansprechen</a:t>
            </a:r>
            <a:r>
              <a:rPr lang="fr-CH" baseline="0" dirty="0"/>
              <a:t>.</a:t>
            </a:r>
          </a:p>
          <a:p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FF9EA-3E5D-4688-9AF9-BF9B368DEF30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38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5" name="Picture 11" descr="sfv_ballcrop_pp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1388" y="3309938"/>
            <a:ext cx="6932612" cy="3548062"/>
          </a:xfrm>
          <a:prstGeom prst="rect">
            <a:avLst/>
          </a:prstGeom>
          <a:noFill/>
        </p:spPr>
      </p:pic>
      <p:pic>
        <p:nvPicPr>
          <p:cNvPr id="16386" name="Picture 2" descr="sfv_ppt_b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90675" cy="6859588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38275" y="2051050"/>
            <a:ext cx="7324725" cy="920750"/>
          </a:xfrm>
        </p:spPr>
        <p:txBody>
          <a:bodyPr/>
          <a:lstStyle>
            <a:lvl1pPr>
              <a:defRPr sz="24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38275" y="3057525"/>
            <a:ext cx="7324725" cy="1752600"/>
          </a:xfrm>
        </p:spPr>
        <p:txBody>
          <a:bodyPr/>
          <a:lstStyle>
            <a:lvl1pPr marL="0" indent="0">
              <a:buFont typeface="Times" charset="0"/>
              <a:buNone/>
              <a:defRPr sz="18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7" name="Picture 8" descr="header_title"/>
          <p:cNvPicPr>
            <a:picLocks noChangeAspect="1" noChangeArrowheads="1"/>
          </p:cNvPicPr>
          <p:nvPr userDrawn="1"/>
        </p:nvPicPr>
        <p:blipFill>
          <a:blip r:embed="rId4" cstate="print"/>
          <a:srcRect l="54504"/>
          <a:stretch>
            <a:fillRect/>
          </a:stretch>
        </p:blipFill>
        <p:spPr bwMode="auto">
          <a:xfrm>
            <a:off x="5364088" y="332656"/>
            <a:ext cx="3422725" cy="9382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CCC209-1288-474D-B9B2-5DB14D782206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932613" y="1438275"/>
            <a:ext cx="1830387" cy="47339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438275" y="1438275"/>
            <a:ext cx="5341938" cy="47339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D1E9F7D-0F56-4E5F-8B37-4B2D929CE93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4029F3-2C64-4DDA-A8F8-7D6671E4F589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6A2C1B3-F2D6-4A55-A45D-1DC9E4364361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38275" y="2301875"/>
            <a:ext cx="3586163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76838" y="2301875"/>
            <a:ext cx="3586162" cy="3870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E067A2-0BC6-4C24-B4DB-D58D9956BE0B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0DF90FC-A126-41BF-83E4-0BC02AA094C4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E69B3F-BB91-4A93-926C-D644595C154D}" type="slidenum">
              <a:rPr lang="de-DE"/>
              <a:pPr/>
              <a:t>‹Nr.›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54DF17C-F420-47A6-9660-65F4C247258C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A3BC90-E392-4164-9C62-412C44C33773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5FF2B16-3E9C-43F9-85C6-D5408F16E9EE}" type="slidenum">
              <a:rPr lang="de-DE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sfv_ppt_b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590675" cy="68595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5" y="1438275"/>
            <a:ext cx="7324725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38275" y="2301875"/>
            <a:ext cx="7324725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627063" y="6629400"/>
            <a:ext cx="7802562" cy="0"/>
          </a:xfrm>
          <a:prstGeom prst="line">
            <a:avLst/>
          </a:prstGeom>
          <a:noFill/>
          <a:ln w="9525">
            <a:solidFill>
              <a:srgbClr val="E6140A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8429625" y="6400800"/>
            <a:ext cx="0" cy="228600"/>
          </a:xfrm>
          <a:prstGeom prst="line">
            <a:avLst/>
          </a:prstGeom>
          <a:noFill/>
          <a:ln w="9525">
            <a:solidFill>
              <a:srgbClr val="E6140A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8734425" y="6400800"/>
            <a:ext cx="0" cy="228600"/>
          </a:xfrm>
          <a:prstGeom prst="line">
            <a:avLst/>
          </a:prstGeom>
          <a:noFill/>
          <a:ln w="9525">
            <a:solidFill>
              <a:srgbClr val="E6140A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C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57988" y="6524625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E6140A"/>
                </a:solidFill>
              </a:defRPr>
            </a:lvl1pPr>
          </a:lstStyle>
          <a:p>
            <a:fld id="{5970D1EE-D475-4240-A1D7-79A77764E55C}" type="slidenum">
              <a:rPr lang="de-DE"/>
              <a:pPr/>
              <a:t>‹Nr.›</a:t>
            </a:fld>
            <a:endParaRPr lang="de-DE"/>
          </a:p>
        </p:txBody>
      </p:sp>
      <p:pic>
        <p:nvPicPr>
          <p:cNvPr id="11" name="Picture 8" descr="header_slides"/>
          <p:cNvPicPr>
            <a:picLocks noChangeAspect="1" noChangeArrowheads="1"/>
          </p:cNvPicPr>
          <p:nvPr userDrawn="1"/>
        </p:nvPicPr>
        <p:blipFill>
          <a:blip r:embed="rId14" cstate="print"/>
          <a:srcRect l="88939"/>
          <a:stretch>
            <a:fillRect/>
          </a:stretch>
        </p:blipFill>
        <p:spPr bwMode="auto">
          <a:xfrm>
            <a:off x="7956376" y="260648"/>
            <a:ext cx="824087" cy="5048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6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3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3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3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3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3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E6140A"/>
        </a:buClr>
        <a:buFont typeface="Times" charset="0"/>
        <a:buChar char="·"/>
        <a:defRPr sz="1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ootball.ch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15616" y="2051050"/>
            <a:ext cx="7324725" cy="920750"/>
          </a:xfrm>
        </p:spPr>
        <p:txBody>
          <a:bodyPr/>
          <a:lstStyle/>
          <a:p>
            <a:pPr algn="ctr"/>
            <a:r>
              <a:rPr lang="de-CH" sz="4000" dirty="0"/>
              <a:t>Herzlich willkommen!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043608" y="2924944"/>
            <a:ext cx="68407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dirty="0"/>
              <a:t>Elterninformation vom 18.06.2024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D0827B2-346F-6FCF-6AA4-A7F66A753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924" y="3573016"/>
            <a:ext cx="1946151" cy="3087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331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703DD-4043-FD1A-CEAE-84AC022AE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Vorstellung FJ 19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4BFCB2-B317-70F9-B09D-B4A416697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FD9C91-11DA-CB9B-CB03-0EE32EE7AF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730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8275" y="1438275"/>
            <a:ext cx="7324725" cy="1702693"/>
          </a:xfrm>
        </p:spPr>
        <p:txBody>
          <a:bodyPr/>
          <a:lstStyle/>
          <a:p>
            <a:r>
              <a:rPr lang="de-DE" dirty="0"/>
              <a:t>8. Regeln auf und neben dem Platz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11</a:t>
            </a:fld>
            <a:endParaRPr lang="de-DE"/>
          </a:p>
        </p:txBody>
      </p:sp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2673610287"/>
              </p:ext>
            </p:extLst>
          </p:nvPr>
        </p:nvGraphicFramePr>
        <p:xfrm>
          <a:off x="1499828" y="2060848"/>
          <a:ext cx="6144344" cy="354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8646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e-DE" sz="2400" dirty="0"/>
              <a:t>8. Fragerunde </a:t>
            </a:r>
            <a:br>
              <a:rPr lang="de-DE" sz="2400" dirty="0"/>
            </a:br>
            <a:endParaRPr lang="de-DE" sz="24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824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9. Fragerunde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918B98E-435B-375B-9CB2-D4C23C1E4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8062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10. Danksagung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03648" y="2060848"/>
            <a:ext cx="7454205" cy="3870325"/>
          </a:xfrm>
        </p:spPr>
        <p:txBody>
          <a:bodyPr/>
          <a:lstStyle/>
          <a:p>
            <a:pPr marL="0" lvl="0" indent="0">
              <a:buNone/>
            </a:pP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4535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Informationen: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>
                <a:hlinkClick r:id="rId2"/>
              </a:rPr>
              <a:t>www.football.ch</a:t>
            </a: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www.ifv.ch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8222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8275" y="1196753"/>
            <a:ext cx="7324725" cy="4975448"/>
          </a:xfrm>
        </p:spPr>
        <p:txBody>
          <a:bodyPr/>
          <a:lstStyle/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310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8275" y="1916833"/>
            <a:ext cx="7324725" cy="4255368"/>
          </a:xfrm>
        </p:spPr>
        <p:txBody>
          <a:bodyPr/>
          <a:lstStyle/>
          <a:p>
            <a:pPr>
              <a:buClrTx/>
              <a:buFont typeface="+mj-lt"/>
              <a:buAutoNum type="arabicPeriod"/>
            </a:pPr>
            <a:r>
              <a:rPr lang="de-DE" dirty="0"/>
              <a:t>Das TRE	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Ansprechpersonen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Kader und TrainerInnen Saison 2026/2027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Busfahrplan		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TRE-Bekleidung	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Was tun beim Austritt aus dem Verein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FJ 19 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Regeln auf und neben dem Platz				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Fragerunde</a:t>
            </a:r>
          </a:p>
          <a:p>
            <a:pPr>
              <a:buClrTx/>
              <a:buFont typeface="+mj-lt"/>
              <a:buAutoNum type="arabicPeriod"/>
            </a:pPr>
            <a:r>
              <a:rPr lang="de-DE" dirty="0"/>
              <a:t>Danksagung					</a:t>
            </a:r>
          </a:p>
          <a:p>
            <a:pPr marL="0" indent="0">
              <a:buClrTx/>
              <a:buNone/>
            </a:pPr>
            <a:r>
              <a:rPr lang="de-DE" dirty="0"/>
              <a:t>				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	</a:t>
            </a:r>
          </a:p>
          <a:p>
            <a:pPr lvl="1"/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5827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Das TRE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de-DE" dirty="0"/>
              <a:t>3 Vereine ein Team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/>
              <a:t>Team Region Entlebuch (Stammverein bleibt)</a:t>
            </a:r>
          </a:p>
          <a:p>
            <a:pPr marL="0" indent="0">
              <a:buClrTx/>
              <a:buNone/>
            </a:pPr>
            <a:endParaRPr lang="de-DE" dirty="0"/>
          </a:p>
          <a:p>
            <a:pPr>
              <a:buClrTx/>
            </a:pPr>
            <a:r>
              <a:rPr lang="de-DE" dirty="0"/>
              <a:t>C / B / A Junioren (11 er </a:t>
            </a:r>
            <a:r>
              <a:rPr lang="de-DE" dirty="0" err="1"/>
              <a:t>Fussball</a:t>
            </a:r>
            <a:r>
              <a:rPr lang="de-DE" dirty="0"/>
              <a:t>)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/>
              <a:t>FF14 / FF17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4</a:t>
            </a:fld>
            <a:endParaRPr lang="de-DE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3454FDA-B6E0-3824-88CF-773F48E58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385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31E7FD5-45E7-F2D6-8D4A-E7E1BC739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40" y="32385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EEF97E1-57AA-83C1-B3E9-00B9FA855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2385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15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Ansprechpersonen TRE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de-DE" dirty="0"/>
              <a:t>Pro Verein:		Fabian Brun, Luca </a:t>
            </a:r>
            <a:r>
              <a:rPr lang="de-DE" dirty="0" err="1"/>
              <a:t>Falleger</a:t>
            </a:r>
            <a:r>
              <a:rPr lang="de-DE" dirty="0"/>
              <a:t>, Zihlmann Pirmin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/>
              <a:t>Kasse:		Marlene Emmenegger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 err="1"/>
              <a:t>Busplan</a:t>
            </a:r>
            <a:r>
              <a:rPr lang="de-DE" dirty="0"/>
              <a:t>:		Elio Schmid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 err="1"/>
              <a:t>Frauenfussball</a:t>
            </a:r>
            <a:r>
              <a:rPr lang="de-DE" dirty="0"/>
              <a:t> (FF):	Milena Aregger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/>
              <a:t>Aktuarin:		Luisa Felder		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5</a:t>
            </a:fld>
            <a:endParaRPr lang="de-D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2FC95-3B5A-D7F8-EB76-3F42CFD6C2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2385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22B0ED4-9677-2A04-67F9-C44C84719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40" y="32385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7B640DEF-72B8-0DC8-EA8C-AFAE05D00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2385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16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Kader Saison 2026/2027</a:t>
            </a:r>
            <a:br>
              <a:rPr lang="de-DE" dirty="0"/>
            </a:br>
            <a:r>
              <a:rPr lang="de-DE" dirty="0"/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38275" y="1844825"/>
            <a:ext cx="7324725" cy="4327376"/>
          </a:xfrm>
        </p:spPr>
        <p:txBody>
          <a:bodyPr/>
          <a:lstStyle/>
          <a:p>
            <a:pPr>
              <a:buClrTx/>
            </a:pPr>
            <a:r>
              <a:rPr lang="de-DE" dirty="0"/>
              <a:t>FF 14: </a:t>
            </a:r>
            <a:r>
              <a:rPr lang="de-DE" dirty="0" err="1"/>
              <a:t>Kadergrösse</a:t>
            </a:r>
            <a:r>
              <a:rPr lang="de-DE" dirty="0"/>
              <a:t> 17</a:t>
            </a:r>
          </a:p>
          <a:p>
            <a:pPr marL="0" indent="0">
              <a:buClrTx/>
              <a:buNone/>
            </a:pPr>
            <a:r>
              <a:rPr lang="de-DE" dirty="0"/>
              <a:t>Trainer: Yanick </a:t>
            </a:r>
            <a:r>
              <a:rPr lang="de-DE" dirty="0" err="1"/>
              <a:t>Dängeli</a:t>
            </a:r>
            <a:r>
              <a:rPr lang="de-DE" dirty="0"/>
              <a:t>, Rolf </a:t>
            </a:r>
            <a:r>
              <a:rPr lang="de-DE" dirty="0" err="1"/>
              <a:t>Kippenhahn</a:t>
            </a:r>
            <a:endParaRPr lang="de-DE" dirty="0"/>
          </a:p>
          <a:p>
            <a:pPr marL="0" indent="0">
              <a:buClrTx/>
              <a:buNone/>
            </a:pPr>
            <a:r>
              <a:rPr lang="de-DE" dirty="0"/>
              <a:t>Trainingstage und Zeiten:</a:t>
            </a:r>
          </a:p>
          <a:p>
            <a:pPr marL="0" indent="0">
              <a:buClrTx/>
              <a:buNone/>
            </a:pPr>
            <a:r>
              <a:rPr lang="de-DE" dirty="0"/>
              <a:t>Montag </a:t>
            </a:r>
            <a:r>
              <a:rPr lang="de-DE" dirty="0" err="1"/>
              <a:t>Escholzmatt</a:t>
            </a:r>
            <a:r>
              <a:rPr lang="de-DE" dirty="0"/>
              <a:t>: 18.00-19.30</a:t>
            </a:r>
          </a:p>
          <a:p>
            <a:pPr marL="0" indent="0">
              <a:buClrTx/>
              <a:buNone/>
            </a:pPr>
            <a:r>
              <a:rPr lang="de-DE" dirty="0"/>
              <a:t>Mittwoch Entlebuch (Schüpfheim): 18.00- 19.30 </a:t>
            </a:r>
          </a:p>
          <a:p>
            <a:pPr marL="0" indent="0">
              <a:buClrTx/>
              <a:buNone/>
            </a:pPr>
            <a:r>
              <a:rPr lang="de-DE" dirty="0"/>
              <a:t>Start Training: Mitte Juli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/>
              <a:t>FF 17: </a:t>
            </a:r>
            <a:r>
              <a:rPr lang="de-DE" dirty="0" err="1"/>
              <a:t>Kadergrösse</a:t>
            </a:r>
            <a:r>
              <a:rPr lang="de-DE" dirty="0"/>
              <a:t> 21</a:t>
            </a:r>
          </a:p>
          <a:p>
            <a:pPr marL="0" indent="0">
              <a:buClrTx/>
              <a:buNone/>
            </a:pPr>
            <a:r>
              <a:rPr lang="de-DE" dirty="0" err="1"/>
              <a:t>Trainerinn</a:t>
            </a:r>
            <a:r>
              <a:rPr lang="de-DE" dirty="0"/>
              <a:t>: Yoanis Linares</a:t>
            </a:r>
          </a:p>
          <a:p>
            <a:pPr marL="0" indent="0">
              <a:buClrTx/>
              <a:buNone/>
            </a:pPr>
            <a:r>
              <a:rPr lang="de-DE" dirty="0"/>
              <a:t>Trainingstage und Zeiten:</a:t>
            </a:r>
          </a:p>
          <a:p>
            <a:pPr marL="0" indent="0">
              <a:buClrTx/>
              <a:buNone/>
            </a:pPr>
            <a:r>
              <a:rPr lang="de-DE" dirty="0"/>
              <a:t>Montag </a:t>
            </a:r>
            <a:r>
              <a:rPr lang="de-DE" dirty="0" err="1"/>
              <a:t>Escholzmatt</a:t>
            </a:r>
            <a:r>
              <a:rPr lang="de-DE" dirty="0"/>
              <a:t>: 18.45- 20.15</a:t>
            </a:r>
          </a:p>
          <a:p>
            <a:pPr marL="0" indent="0">
              <a:buClrTx/>
              <a:buNone/>
            </a:pPr>
            <a:r>
              <a:rPr lang="de-DE" dirty="0"/>
              <a:t>Donnerstag Entlebuch: 18.45-20.15</a:t>
            </a:r>
          </a:p>
          <a:p>
            <a:pPr marL="0" indent="0">
              <a:buClrTx/>
              <a:buNone/>
            </a:pPr>
            <a:r>
              <a:rPr lang="de-DE" dirty="0"/>
              <a:t>Start Training: </a:t>
            </a:r>
          </a:p>
          <a:p>
            <a:pPr marL="0" indent="0">
              <a:buClrTx/>
              <a:buNone/>
            </a:pPr>
            <a:endParaRPr lang="de-DE" dirty="0"/>
          </a:p>
          <a:p>
            <a:pPr marL="0" indent="0">
              <a:buClrTx/>
              <a:buNone/>
            </a:pPr>
            <a:endParaRPr lang="de-DE" dirty="0"/>
          </a:p>
          <a:p>
            <a:pPr marL="0" indent="0">
              <a:buClrTx/>
              <a:buNone/>
            </a:pPr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0790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 Busfahrplan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Tx/>
            </a:pPr>
            <a:r>
              <a:rPr lang="de-DE" dirty="0"/>
              <a:t>Homepage (team-regionentlebuch.ch</a:t>
            </a:r>
            <a:r>
              <a:rPr lang="de-DE" dirty="0">
                <a:solidFill>
                  <a:srgbClr val="FF0000"/>
                </a:solidFill>
              </a:rPr>
              <a:t>) Link aktualisieren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r>
              <a:rPr lang="de-DE" dirty="0"/>
              <a:t>Auswärtsspiele (16er Bus)</a:t>
            </a:r>
          </a:p>
          <a:p>
            <a:pPr marL="0" indent="0">
              <a:buClrTx/>
              <a:buNone/>
            </a:pPr>
            <a:endParaRPr lang="de-DE" dirty="0"/>
          </a:p>
          <a:p>
            <a:pPr>
              <a:buClrTx/>
            </a:pPr>
            <a:r>
              <a:rPr lang="de-DE" dirty="0"/>
              <a:t>Transport Trainings</a:t>
            </a:r>
          </a:p>
          <a:p>
            <a:pPr>
              <a:buClrTx/>
            </a:pPr>
            <a:endParaRPr lang="de-DE" dirty="0"/>
          </a:p>
          <a:p>
            <a:pPr>
              <a:buClrTx/>
            </a:pPr>
            <a:endParaRPr lang="de-DE" dirty="0"/>
          </a:p>
          <a:p>
            <a:pPr>
              <a:buClrTx/>
            </a:pPr>
            <a:endParaRPr lang="de-DE" dirty="0"/>
          </a:p>
          <a:p>
            <a:pPr lvl="1"/>
            <a:endParaRPr lang="de-DE" dirty="0"/>
          </a:p>
          <a:p>
            <a:pPr lvl="4"/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400050" lvl="1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236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TRE-Bekleidung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75656" y="2204864"/>
            <a:ext cx="7324725" cy="3870325"/>
          </a:xfrm>
        </p:spPr>
        <p:txBody>
          <a:bodyPr/>
          <a:lstStyle/>
          <a:p>
            <a:r>
              <a:rPr lang="de-CH" dirty="0"/>
              <a:t>Vereinskleider </a:t>
            </a:r>
          </a:p>
          <a:p>
            <a:endParaRPr lang="de-CH" dirty="0"/>
          </a:p>
          <a:p>
            <a:r>
              <a:rPr lang="de-CH" dirty="0"/>
              <a:t>Tauschtage: </a:t>
            </a:r>
          </a:p>
          <a:p>
            <a:endParaRPr lang="de-CH" dirty="0"/>
          </a:p>
          <a:p>
            <a:r>
              <a:rPr lang="de-CH" dirty="0"/>
              <a:t>Regeln</a:t>
            </a:r>
          </a:p>
          <a:p>
            <a:endParaRPr lang="de-CH" dirty="0"/>
          </a:p>
          <a:p>
            <a:r>
              <a:rPr lang="de-CH" dirty="0"/>
              <a:t>Ämtli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383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8275" y="980728"/>
            <a:ext cx="7324725" cy="619125"/>
          </a:xfrm>
        </p:spPr>
        <p:txBody>
          <a:bodyPr/>
          <a:lstStyle/>
          <a:p>
            <a:pPr lvl="0"/>
            <a:r>
              <a:rPr lang="de-DE" dirty="0"/>
              <a:t>6. Was tun bei Austritt aus dem Verein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03648" y="1916832"/>
            <a:ext cx="7454205" cy="3870325"/>
          </a:xfrm>
        </p:spPr>
        <p:txBody>
          <a:bodyPr/>
          <a:lstStyle/>
          <a:p>
            <a:r>
              <a:rPr lang="de-DE" dirty="0"/>
              <a:t>Meldung an </a:t>
            </a:r>
            <a:r>
              <a:rPr lang="de-DE" dirty="0" err="1"/>
              <a:t>Trainer,Teamgschbändli</a:t>
            </a:r>
            <a:r>
              <a:rPr lang="de-DE" dirty="0"/>
              <a:t>  </a:t>
            </a:r>
          </a:p>
          <a:p>
            <a:endParaRPr lang="de-DE" dirty="0"/>
          </a:p>
          <a:p>
            <a:r>
              <a:rPr lang="de-DE" dirty="0"/>
              <a:t>Meldung an TRE Verantwortliche 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Meldung an Präsident des Stammvereins aufs Ende der Saison</a:t>
            </a:r>
          </a:p>
          <a:p>
            <a:endParaRPr lang="de-DE" dirty="0"/>
          </a:p>
          <a:p>
            <a:r>
              <a:rPr lang="de-DE" dirty="0"/>
              <a:t>Kleiderrückgabe an Verantwortliche TRE Kleider </a:t>
            </a:r>
            <a:r>
              <a:rPr lang="de-DE" dirty="0">
                <a:solidFill>
                  <a:srgbClr val="FF0000"/>
                </a:solidFill>
              </a:rPr>
              <a:t>link </a:t>
            </a:r>
            <a:r>
              <a:rPr lang="de-DE" dirty="0" err="1">
                <a:solidFill>
                  <a:srgbClr val="FF0000"/>
                </a:solidFill>
              </a:rPr>
              <a:t>homepage</a:t>
            </a:r>
            <a:endParaRPr lang="de-DE" dirty="0">
              <a:solidFill>
                <a:srgbClr val="FF0000"/>
              </a:solidFill>
            </a:endParaRPr>
          </a:p>
          <a:p>
            <a:endParaRPr lang="de-D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de-DE" dirty="0">
              <a:solidFill>
                <a:srgbClr val="FF0000"/>
              </a:solidFill>
            </a:endParaRP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lvl="0" indent="0">
              <a:buNone/>
            </a:pPr>
            <a:endParaRPr lang="de-DE" dirty="0"/>
          </a:p>
          <a:p>
            <a:pPr marL="0" lv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4029F3-2C64-4DDA-A8F8-7D6671E4F589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07342"/>
      </p:ext>
    </p:extLst>
  </p:cSld>
  <p:clrMapOvr>
    <a:masterClrMapping/>
  </p:clrMapOvr>
</p:sld>
</file>

<file path=ppt/theme/theme1.xml><?xml version="1.0" encoding="utf-8"?>
<a:theme xmlns:a="http://schemas.openxmlformats.org/drawingml/2006/main" name="SFV_Powerpoint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-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SFV_Powerpoint</Template>
  <TotalTime>0</TotalTime>
  <Words>563</Words>
  <Application>Microsoft Office PowerPoint</Application>
  <PresentationFormat>Bildschirmpräsentation (4:3)</PresentationFormat>
  <Paragraphs>139</Paragraphs>
  <Slides>15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18" baseType="lpstr">
      <vt:lpstr>Arial</vt:lpstr>
      <vt:lpstr>Times</vt:lpstr>
      <vt:lpstr>SFV_Powerpoint</vt:lpstr>
      <vt:lpstr>Herzlich willkommen!</vt:lpstr>
      <vt:lpstr>PowerPoint-Präsentation</vt:lpstr>
      <vt:lpstr>Ablauf</vt:lpstr>
      <vt:lpstr>1. Das TRE </vt:lpstr>
      <vt:lpstr>2. Ansprechpersonen TRE</vt:lpstr>
      <vt:lpstr>3. Kader Saison 2026/2027  </vt:lpstr>
      <vt:lpstr>4. Busfahrplan</vt:lpstr>
      <vt:lpstr>5. TRE-Bekleidung</vt:lpstr>
      <vt:lpstr>6. Was tun bei Austritt aus dem Verein </vt:lpstr>
      <vt:lpstr>7. Vorstellung FJ 19</vt:lpstr>
      <vt:lpstr>8. Regeln auf und neben dem Platz  </vt:lpstr>
      <vt:lpstr>8. Fragerunde  </vt:lpstr>
      <vt:lpstr>9. Fragerunde</vt:lpstr>
      <vt:lpstr>10. Danksagung</vt:lpstr>
      <vt:lpstr>Weitere Informationen: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Kindergerecht Trainieren</dc:title>
  <dc:creator>Daniela Lange</dc:creator>
  <cp:lastModifiedBy>Marlies Aeschlimann</cp:lastModifiedBy>
  <cp:revision>127</cp:revision>
  <cp:lastPrinted>2014-11-13T13:31:26Z</cp:lastPrinted>
  <dcterms:created xsi:type="dcterms:W3CDTF">2013-03-10T14:06:37Z</dcterms:created>
  <dcterms:modified xsi:type="dcterms:W3CDTF">2026-06-16T10:50:50Z</dcterms:modified>
</cp:coreProperties>
</file>